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2" r:id="rId8"/>
    <p:sldId id="268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B4"/>
    <a:srgbClr val="0033CC"/>
    <a:srgbClr val="422C16"/>
    <a:srgbClr val="0C788E"/>
    <a:srgbClr val="025198"/>
    <a:srgbClr val="000099"/>
    <a:srgbClr val="1C1C1C"/>
    <a:srgbClr val="3366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4B755-BFA2-4706-8B2B-421554D6A9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ABAD0-3F6C-4D33-AE7F-3786E27860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F16C-4E95-494B-91A6-CF803979A4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1613-6C4B-4CA8-A4CA-321073903D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1080-95FB-4257-92DE-954766D60F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CF28-2E32-4EED-95FB-466893602E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7B4B-5EA0-41A2-BE09-F5F08BB7F1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E7878-1AF9-4513-B87D-FC109EE089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5D35F-0641-45EE-97B0-EA3A14D529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E7C6-8D96-4B89-9C2F-515B01C31E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E1A0-9114-437C-B8FB-1DA6437C82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Tm="3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E5E15-C2C0-4376-90E8-CC95BBD5D10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BB4"/>
                </a:solidFill>
              </a:rPr>
              <a:t>С 2019 года МОУ детский сад № 265 </a:t>
            </a:r>
          </a:p>
          <a:p>
            <a:pPr algn="ctr"/>
            <a:r>
              <a:rPr lang="ru-RU" sz="2400" b="1" dirty="0" smtClean="0">
                <a:solidFill>
                  <a:srgbClr val="002BB4"/>
                </a:solidFill>
              </a:rPr>
              <a:t>ежегодно принимает участие </a:t>
            </a:r>
          </a:p>
          <a:p>
            <a:pPr algn="ctr"/>
            <a:r>
              <a:rPr lang="ru-RU" sz="2400" b="1" dirty="0" smtClean="0">
                <a:solidFill>
                  <a:srgbClr val="002BB4"/>
                </a:solidFill>
              </a:rPr>
              <a:t>в международной научно-практической конференции</a:t>
            </a:r>
            <a:endParaRPr lang="ru-RU" sz="2400" b="1" dirty="0">
              <a:solidFill>
                <a:srgbClr val="002BB4"/>
              </a:solidFill>
            </a:endParaRPr>
          </a:p>
          <a:p>
            <a:pPr algn="ctr"/>
            <a:r>
              <a:rPr lang="ru-RU" sz="2400" b="1" dirty="0">
                <a:solidFill>
                  <a:srgbClr val="002BB4"/>
                </a:solidFill>
              </a:rPr>
              <a:t>«Специальное </a:t>
            </a:r>
            <a:r>
              <a:rPr lang="ru-RU" sz="2400" b="1" dirty="0" smtClean="0">
                <a:solidFill>
                  <a:srgbClr val="002BB4"/>
                </a:solidFill>
              </a:rPr>
              <a:t>образование в </a:t>
            </a:r>
            <a:r>
              <a:rPr lang="ru-RU" sz="2400" b="1" dirty="0">
                <a:solidFill>
                  <a:srgbClr val="002BB4"/>
                </a:solidFill>
              </a:rPr>
              <a:t>меняющемся </a:t>
            </a:r>
            <a:r>
              <a:rPr lang="ru-RU" sz="2400" b="1" dirty="0" smtClean="0">
                <a:solidFill>
                  <a:srgbClr val="002BB4"/>
                </a:solidFill>
              </a:rPr>
              <a:t>мире» </a:t>
            </a:r>
          </a:p>
          <a:p>
            <a:pPr algn="ctr"/>
            <a:r>
              <a:rPr lang="ru-RU" sz="2400" b="1" dirty="0" smtClean="0">
                <a:solidFill>
                  <a:srgbClr val="002BB4"/>
                </a:solidFill>
              </a:rPr>
              <a:t>и </a:t>
            </a:r>
            <a:r>
              <a:rPr lang="ru-RU" sz="2400" b="1" dirty="0">
                <a:solidFill>
                  <a:srgbClr val="002BB4"/>
                </a:solidFill>
              </a:rPr>
              <a:t>является одной из площадок для междисциплинарного общения специалистов в проблемном поле научного мероприятия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45224"/>
            <a:ext cx="3456384" cy="9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идео к конференции 2023\Сертификаты и приказ конференции\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76" y="476670"/>
            <a:ext cx="4392488" cy="62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4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300" y="321426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BB4"/>
                </a:solidFill>
              </a:rPr>
              <a:t>2023 год </a:t>
            </a:r>
            <a:endParaRPr lang="ru-RU" b="1" dirty="0" smtClean="0">
              <a:solidFill>
                <a:srgbClr val="002BB4"/>
              </a:solidFill>
            </a:endParaRPr>
          </a:p>
          <a:p>
            <a:pPr algn="ctr"/>
            <a:r>
              <a:rPr lang="ru-RU" b="1" dirty="0" smtClean="0">
                <a:solidFill>
                  <a:srgbClr val="002BB4"/>
                </a:solidFill>
              </a:rPr>
              <a:t>Указом </a:t>
            </a:r>
            <a:r>
              <a:rPr lang="ru-RU" b="1" dirty="0">
                <a:solidFill>
                  <a:srgbClr val="002BB4"/>
                </a:solidFill>
              </a:rPr>
              <a:t>Президента России </a:t>
            </a:r>
            <a:r>
              <a:rPr lang="ru-RU" b="1" dirty="0" smtClean="0">
                <a:solidFill>
                  <a:srgbClr val="002BB4"/>
                </a:solidFill>
              </a:rPr>
              <a:t>объявлен </a:t>
            </a:r>
            <a:r>
              <a:rPr lang="ru-RU" b="1" dirty="0">
                <a:solidFill>
                  <a:srgbClr val="002BB4"/>
                </a:solidFill>
              </a:rPr>
              <a:t>Годом педагога и наставника</a:t>
            </a:r>
            <a:r>
              <a:rPr lang="ru-RU" b="1" dirty="0" smtClean="0">
                <a:solidFill>
                  <a:srgbClr val="002BB4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BB4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BB4"/>
                </a:solidFill>
              </a:rPr>
              <a:t>Миссия </a:t>
            </a:r>
            <a:r>
              <a:rPr lang="ru-RU" b="1" dirty="0">
                <a:solidFill>
                  <a:srgbClr val="002BB4"/>
                </a:solidFill>
              </a:rPr>
              <a:t>Года – признание особого статуса педагогических работников, в том числе выполняющих наставническую деятельность. </a:t>
            </a:r>
            <a:endParaRPr lang="ru-RU" b="1" dirty="0" smtClean="0">
              <a:solidFill>
                <a:srgbClr val="002BB4"/>
              </a:solidFill>
            </a:endParaRPr>
          </a:p>
          <a:p>
            <a:pPr algn="ctr"/>
            <a:endParaRPr lang="ru-RU" b="1" dirty="0">
              <a:solidFill>
                <a:srgbClr val="002BB4"/>
              </a:solidFill>
            </a:endParaRPr>
          </a:p>
          <a:p>
            <a:pPr algn="ctr"/>
            <a:r>
              <a:rPr lang="ru-RU" b="1" dirty="0" smtClean="0">
                <a:solidFill>
                  <a:srgbClr val="002BB4"/>
                </a:solidFill>
              </a:rPr>
              <a:t>Мероприятия </a:t>
            </a:r>
            <a:r>
              <a:rPr lang="ru-RU" b="1" dirty="0">
                <a:solidFill>
                  <a:srgbClr val="002BB4"/>
                </a:solidFill>
              </a:rPr>
              <a:t>Года педагога и наставника </a:t>
            </a:r>
            <a:r>
              <a:rPr lang="ru-RU" b="1" dirty="0" smtClean="0">
                <a:solidFill>
                  <a:srgbClr val="002BB4"/>
                </a:solidFill>
              </a:rPr>
              <a:t>в МОУ детском саду № 265  </a:t>
            </a:r>
            <a:r>
              <a:rPr lang="ru-RU" b="1" dirty="0">
                <a:solidFill>
                  <a:srgbClr val="002BB4"/>
                </a:solidFill>
              </a:rPr>
              <a:t>направлены на повышение престижа профессии </a:t>
            </a:r>
            <a:r>
              <a:rPr lang="ru-RU" b="1" dirty="0" smtClean="0">
                <a:solidFill>
                  <a:srgbClr val="002BB4"/>
                </a:solidFill>
              </a:rPr>
              <a:t>педагога, в том числе специалиста, создающего </a:t>
            </a:r>
            <a:r>
              <a:rPr lang="ru-RU" b="1" dirty="0">
                <a:solidFill>
                  <a:srgbClr val="002BB4"/>
                </a:solidFill>
              </a:rPr>
              <a:t>организационно-педагогические условия социализации лиц с </a:t>
            </a:r>
            <a:r>
              <a:rPr lang="ru-RU" b="1" dirty="0" smtClean="0">
                <a:solidFill>
                  <a:srgbClr val="002BB4"/>
                </a:solidFill>
              </a:rPr>
              <a:t>ОВЗ.</a:t>
            </a:r>
            <a:endParaRPr lang="ru-RU" b="1" dirty="0">
              <a:solidFill>
                <a:srgbClr val="002BB4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47" y="404664"/>
            <a:ext cx="4202832" cy="2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852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232248" cy="65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84" y="188640"/>
            <a:ext cx="13194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1296144" cy="123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2204864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Целью конференции является обмен опытом и результатами научной деятельности, обсуждение новых подходов и актуальных проблем изучения образовательного процесса в современной России, научный поиск и проектирование стратегических ориентиров образования на современном этапе, изучение механизмов и результатов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онлайн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обучения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маркетинг-стратегий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BB4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современного образовательного процесса в различных условиях.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64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2019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72808" cy="41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89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к презентации\Новый точечный рисунок (9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448272" cy="29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к презентации\Новый точечный рисунок (13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5730"/>
            <a:ext cx="2736304" cy="2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к презентации\Новый точечный рисунок (16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526826" cy="30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Видео к конференции 2023\Изображ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83140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2020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\Desktop\Видео к конференции 2023\20201022_130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34" y="1844824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15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к презентации\Новый точечный рисунок (18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016746" cy="31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к презентации\Новый точечный рисунок (17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14364"/>
            <a:ext cx="3240360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к презентации\Новый точечный рисунок (12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3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Использование </a:t>
            </a:r>
            <a:r>
              <a:rPr lang="ru-RU" dirty="0" err="1" smtClean="0">
                <a:solidFill>
                  <a:schemeClr val="bg1"/>
                </a:solidFill>
              </a:rPr>
              <a:t>крупотерапии</a:t>
            </a:r>
            <a:r>
              <a:rPr lang="ru-RU" dirty="0" smtClean="0">
                <a:solidFill>
                  <a:schemeClr val="bg1"/>
                </a:solidFill>
              </a:rPr>
              <a:t> в работе с детьми с ОВЗ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63" y="1052736"/>
            <a:ext cx="3816424" cy="468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3007222" cy="225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65674" cy="238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41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Тико</a:t>
            </a:r>
            <a:r>
              <a:rPr lang="ru-RU" dirty="0" smtClean="0">
                <a:solidFill>
                  <a:schemeClr val="bg1"/>
                </a:solidFill>
              </a:rPr>
              <a:t>-моделирование в работе с детьми с ОВЗ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MaMa\Desktop\IMG_20190918_0745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253838" cy="257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aMa\Desktop\IMG_20190918_0942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5"/>
          <a:stretch/>
        </p:blipFill>
        <p:spPr bwMode="auto">
          <a:xfrm>
            <a:off x="1681320" y="3814677"/>
            <a:ext cx="3648075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MaMa\Desktop\IMG_20190919_1738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5870"/>
            <a:ext cx="3141063" cy="17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MaMa\Desktop\IMG_20190918_0939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05" y="3814678"/>
            <a:ext cx="3138086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56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Видео к конференции 2023\Сертификаты и приказ конференции\Кадушкина Мария Эдуард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570157" cy="36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идео к конференции 2023\Сертификаты и приказ конференции\Свиридова Елена Викторовна (2)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542411" cy="35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идео к конференции 2023\Сертификаты и приказ конференции\Кондратова Татьяна Виктор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0" y="2996951"/>
            <a:ext cx="2570511" cy="36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Видео к конференции 2023\Сертификаты и приказ конференции\Криковцова Евгения Владимиров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2542762" cy="35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7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167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Презентация PowerPoint</vt:lpstr>
      <vt:lpstr>Презентация PowerPoint</vt:lpstr>
      <vt:lpstr>2019 год</vt:lpstr>
      <vt:lpstr>Презентация PowerPoint</vt:lpstr>
      <vt:lpstr>2020 год</vt:lpstr>
      <vt:lpstr>Использование крупотерапии в работе с детьми с ОВЗ</vt:lpstr>
      <vt:lpstr>2021 год</vt:lpstr>
      <vt:lpstr>Тико-моделирование в работе с детьми с ОВЗ</vt:lpstr>
      <vt:lpstr>2022 год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676</cp:revision>
  <dcterms:created xsi:type="dcterms:W3CDTF">2010-05-23T14:28:12Z</dcterms:created>
  <dcterms:modified xsi:type="dcterms:W3CDTF">2023-04-18T07:06:55Z</dcterms:modified>
</cp:coreProperties>
</file>